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3" d="100"/>
          <a:sy n="123" d="100"/>
        </p:scale>
        <p:origin x="125"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09.08.2021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09.08.2021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09.08.2021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09.08.2021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09.08.2021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09.08.2021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09.08.2021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09.08.2021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Tree>
    <p:extLst>
      <p:ext uri="{BB962C8B-B14F-4D97-AF65-F5344CB8AC3E}">
        <p14:creationId xmlns:p14="http://schemas.microsoft.com/office/powerpoint/2010/main" val="835406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AnnetGjerde</a:t>
            </a:r>
            <a:endParaRPr lang="nb-NO" dirty="0"/>
          </a:p>
        </p:txBody>
      </p:sp>
      <p:pic>
        <p:nvPicPr>
          <p:cNvPr id="4" name="Bilde 3" title="Bildeeksempel"/>
          <p:cNvPicPr/>
          <p:nvPr/>
        </p:nvPicPr>
        <p:blipFill>
          <a:blip r:embed="rId2" cstate="print">
            <a:lum bright="6000"/>
          </a:blip>
          <a:srcRect/>
          <a:stretch>
            <a:fillRect/>
          </a:stretch>
        </p:blipFill>
        <p:spPr bwMode="auto">
          <a:xfrm>
            <a:off x="5939155" y="1441239"/>
            <a:ext cx="4174490" cy="3196590"/>
          </a:xfrm>
          <a:prstGeom prst="rect">
            <a:avLst/>
          </a:prstGeom>
          <a:noFill/>
          <a:ln w="9525">
            <a:noFill/>
            <a:miter lim="800000"/>
            <a:headEnd/>
            <a:tailEnd/>
          </a:ln>
        </p:spPr>
      </p:pic>
      <p:sp>
        <p:nvSpPr>
          <p:cNvPr id="5" name="Rektangel 4"/>
          <p:cNvSpPr/>
          <p:nvPr/>
        </p:nvSpPr>
        <p:spPr>
          <a:xfrm>
            <a:off x="1346200" y="5134802"/>
            <a:ext cx="6096000" cy="923330"/>
          </a:xfrm>
          <a:prstGeom prst="rect">
            <a:avLst/>
          </a:prstGeom>
        </p:spPr>
        <p:txBody>
          <a:bodyPr>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a:t>o</a:t>
            </a:r>
            <a:r>
              <a:rPr lang="nb-NO" dirty="0" smtClean="0"/>
              <a:t>bjtype_steingjerde.png</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32"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spTree>
    <p:extLst>
      <p:ext uri="{BB962C8B-B14F-4D97-AF65-F5344CB8AC3E}">
        <p14:creationId xmlns:p14="http://schemas.microsoft.com/office/powerpoint/2010/main" val="1603928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spTree>
    <p:extLst>
      <p:ext uri="{BB962C8B-B14F-4D97-AF65-F5344CB8AC3E}">
        <p14:creationId xmlns:p14="http://schemas.microsoft.com/office/powerpoint/2010/main" val="298355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Tree>
    <p:extLst>
      <p:ext uri="{BB962C8B-B14F-4D97-AF65-F5344CB8AC3E}">
        <p14:creationId xmlns:p14="http://schemas.microsoft.com/office/powerpoint/2010/main" val="408593094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287</Words>
  <Application>Microsoft Office PowerPoint</Application>
  <PresentationFormat>Widescreen</PresentationFormat>
  <Paragraphs>46</Paragraphs>
  <Slides>24</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24</vt:i4>
      </vt:variant>
    </vt:vector>
  </HeadingPairs>
  <TitlesOfParts>
    <vt:vector size="30"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Tunnelportal</vt:lpstr>
      <vt:lpstr>PowerPoint-presentasjon</vt:lpstr>
      <vt:lpstr>Parkdetalj</vt:lpstr>
      <vt:lpstr>Fundament</vt:lpstr>
      <vt:lpstr>Tank</vt:lpstr>
      <vt:lpstr>Tank</vt:lpstr>
      <vt:lpstr>Søppelbeholder</vt:lpstr>
      <vt:lpstr>AnnetGjerde</vt:lpstr>
      <vt:lpstr>Skråforstøtningsmur</vt:lpstr>
      <vt:lpstr>MurFrittstående</vt:lpstr>
      <vt:lpstr>MurFrittstående</vt:lpstr>
      <vt:lpstr>PowerPoint-presentasjon</vt:lpstr>
      <vt:lpstr>MurLoddrett</vt:lpstr>
      <vt:lpstr>Steingjerde</vt:lpstr>
      <vt:lpstr>Skjerm</vt:lpstr>
      <vt:lpstr>Voll</vt:lpstr>
      <vt:lpstr>Dam/Demning</vt:lpstr>
      <vt:lpstr>Fiskehjell</vt:lpstr>
      <vt:lpstr>Fiskehjellmøne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Nils Ivar Nes</cp:lastModifiedBy>
  <cp:revision>9</cp:revision>
  <dcterms:created xsi:type="dcterms:W3CDTF">2021-08-06T12:22:07Z</dcterms:created>
  <dcterms:modified xsi:type="dcterms:W3CDTF">2021-08-09T08:10:36Z</dcterms:modified>
</cp:coreProperties>
</file>